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0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embeddedFontLst>
    <p:embeddedFont>
      <p:font typeface="Karla" pitchFamily="2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7/Jyrp7KcWpXuTngaKW+3zcd5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arvirargus-free-presentation-template/1094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apids.ai/plotly.htm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Modern Colorful. Free PowerPoint Template &amp; Google Slides Theme (slidescarnival.com)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RAPIDS + Plotly Dash | RAPIDS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17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/>
              <a:t>可以視覺化 使用</a:t>
            </a:r>
            <a:r>
              <a:rPr lang="en-US" altLang="zh-TW"/>
              <a:t>dcc.Graph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/>
              <a:t>其中的</a:t>
            </a:r>
            <a:r>
              <a:rPr lang="en-US" altLang="zh-TW"/>
              <a:t>figure</a:t>
            </a:r>
            <a:r>
              <a:rPr lang="zh-TW" altLang="en-US"/>
              <a:t>和前面提到的</a:t>
            </a:r>
            <a:r>
              <a:rPr lang="en-US" altLang="zh-TW"/>
              <a:t>plotly</a:t>
            </a:r>
            <a:r>
              <a:rPr lang="zh-TW" altLang="en-US"/>
              <a:t>的畫圖方式相同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可以寫markdown 使用dcc.markdown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可以重複使用component，建立table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/>
              <a:t>所有的</a:t>
            </a:r>
            <a:r>
              <a:rPr lang="en-US" altLang="zh-TW"/>
              <a:t>dash.core.component(jdash.dcc)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1.input和output是callbacks的參數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2.當input改變，會自動呼叫裝飾器(帶有@的那個)，會自動把新的值作為輸入並自動更新輸出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slider是輸入 figure是輸出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1.資料是global state且可以在callbacks裡面讀取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2.程式開始運作時就讀資料，並在callbacks呈現我們選取的部分，可以避免每一次callbacks就要重新讀資料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3.callbacks不會更改原始資料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4.transition可以更平滑式的移動資料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callbacks可以有多個輸入 其中一個輸入改變時就會改變最後輸出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這裡有五個輸入 兩個下拉選單 兩組Linear,Log 以及底下的slider 輸出是中間的圖形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callbacks可以有多個輸出 在某些情形不適合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 某個輸出依賴其他的輸出，分開做可以多餘的更新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多個輸出來自同一個輸入但執行不同運算時，分開可以達到平行執行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callbacks可以連鎖 : 第一個callbacks的輸出可以是第二個callbacks的輸入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原本的dash : 在輸入改變時立即更新輸出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設定state : 可以完整地輸入一段文字後，點擊按鈕輸出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4種attributes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1.hoverData : 移動到資料點上時會呈現資訊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2.clickData : 點擊資料點會呈現資訊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3.selectedData : 和clickData相同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4.relayoutData : 選擇一定範圍後會呈現選取的範圍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1" name="Google Shape;11;p4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49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5" name="Google Shape;15;p5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5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9" name="Google Shape;19;p5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Google Shape;20;p51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 b="0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 b="0" i="0" u="none" strike="noStrike" cap="none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51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5" name="Google Shape;25;p5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" name="Google Shape;26;p52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1" name="Google Shape;31;p53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53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8" name="Google Shape;38;p54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Google Shape;39;p54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4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54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46" name="Google Shape;46;p55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51" name="Google Shape;51;p5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Google Shape;52;p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graphing-librarie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sh.plotl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ctrTitle"/>
          </p:nvPr>
        </p:nvSpPr>
        <p:spPr>
          <a:xfrm>
            <a:off x="98996" y="2105946"/>
            <a:ext cx="4219731" cy="93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/>
              <a:t>Dash&amp;Plotly</a:t>
            </a:r>
            <a:endParaRPr sz="4800"/>
          </a:p>
        </p:txBody>
      </p:sp>
      <p:sp>
        <p:nvSpPr>
          <p:cNvPr id="59" name="Google Shape;59;p1"/>
          <p:cNvSpPr txBox="1"/>
          <p:nvPr/>
        </p:nvSpPr>
        <p:spPr>
          <a:xfrm>
            <a:off x="1395328" y="3175305"/>
            <a:ext cx="16270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 DS113 葉嘉浤</a:t>
            </a:r>
            <a:endParaRPr/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423" y="726090"/>
            <a:ext cx="2460879" cy="184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9" name="Google Shape;149;p10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4717801" cy="11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0011" y="2303388"/>
            <a:ext cx="5558763" cy="23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697312" y="2802406"/>
            <a:ext cx="24537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textfont_size 調整 bar 上方的文字大小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textangle 調整 bar 上方文字的旋轉角度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title_font 調整 X軸名稱的字體大小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tickfont 調整 X軸上所有刻度的字體大小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837025" cy="110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2141" y="2065402"/>
            <a:ext cx="4485845" cy="301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66" name="Google Shape;166;p12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 chart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4817287" cy="93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7288" y="1945682"/>
            <a:ext cx="4817288" cy="3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4" name="Google Shape;174;p13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 chart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98388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3947" y="2117845"/>
            <a:ext cx="4230901" cy="29516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/>
          <p:nvPr/>
        </p:nvSpPr>
        <p:spPr>
          <a:xfrm>
            <a:off x="3401042" y="1835378"/>
            <a:ext cx="1072282" cy="138147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697312" y="2986601"/>
            <a:ext cx="31247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決定圖形向外拉多少距離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insidetextorientation 決定圖形內文字呈現方式</a:t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3193166" y="1973525"/>
            <a:ext cx="1378833" cy="138147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85" name="Google Shape;185;p14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7571" y="1713533"/>
            <a:ext cx="4159134" cy="68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7571" y="2394817"/>
            <a:ext cx="4159134" cy="2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999" y="1713533"/>
            <a:ext cx="4178597" cy="68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999" y="2394817"/>
            <a:ext cx="4178597" cy="261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4"/>
          <p:cNvSpPr/>
          <p:nvPr/>
        </p:nvSpPr>
        <p:spPr>
          <a:xfrm>
            <a:off x="6019252" y="1947212"/>
            <a:ext cx="934135" cy="105254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815724" y="1378224"/>
            <a:ext cx="35457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template可以改變圖形的主題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7" name="Google Shape;197;p15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158601" cy="106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034" y="2155428"/>
            <a:ext cx="6071879" cy="203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5" name="Google Shape;205;p16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340884" cy="11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443" y="2034146"/>
            <a:ext cx="4294604" cy="271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3" name="Google Shape;213;p17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Scattermatrix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4706758" cy="97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7276" y="2073746"/>
            <a:ext cx="5585076" cy="292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Heatmap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787" y="1797822"/>
            <a:ext cx="3545767" cy="81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2" y="2615504"/>
            <a:ext cx="3551242" cy="223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483" y="1839049"/>
            <a:ext cx="4289962" cy="62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28483" y="2464515"/>
            <a:ext cx="4289962" cy="246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Scatter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535911" cy="7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4257" y="1931089"/>
            <a:ext cx="5242999" cy="2660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 vs. Dash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697312" y="1532771"/>
            <a:ext cx="6045565" cy="270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8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提供可以互動的視覺化圖表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8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支援線上或離線模式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8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有專屬的討論區可以查詢相關資料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</a:t>
            </a:r>
            <a:endParaRPr/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一種 Python 網頁應用程式框架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結合 html 與 plotly，即可生成漂亮的網頁圖表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Line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483656"/>
            <a:ext cx="3027665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1347" y="2087563"/>
            <a:ext cx="4914078" cy="2483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549190"/>
            <a:ext cx="3727473" cy="60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2566" y="1968054"/>
            <a:ext cx="4591766" cy="287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789411" y="927556"/>
            <a:ext cx="914400" cy="7630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series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295536"/>
            <a:ext cx="2995888" cy="138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522" y="1868716"/>
            <a:ext cx="4459064" cy="280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432250"/>
            <a:ext cx="4450208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414" y="1969797"/>
            <a:ext cx="4601292" cy="29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708210" cy="107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934" y="2052362"/>
            <a:ext cx="4374647" cy="275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1993260" y="1855114"/>
            <a:ext cx="1368311" cy="144725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697312" y="2887925"/>
            <a:ext cx="258531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projection為地圖投影方式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orthographic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mercator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robinson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-1968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3797159" cy="123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344" y="2048438"/>
            <a:ext cx="4612183" cy="29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1993260" y="1874849"/>
            <a:ext cx="1184116" cy="118411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697312" y="3091856"/>
            <a:ext cx="27695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animation_frame 設定動畫以某一個變數的數值作為 frame 呈現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92" name="Google Shape;292;p26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50692"/>
            <a:ext cx="4127246" cy="106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0935" y="1991388"/>
            <a:ext cx="4756226" cy="300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Subplots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010" y="1658469"/>
            <a:ext cx="2736108" cy="33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8118" y="1658469"/>
            <a:ext cx="3384106" cy="33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/>
          <p:nvPr/>
        </p:nvSpPr>
        <p:spPr>
          <a:xfrm>
            <a:off x="2641212" y="1945804"/>
            <a:ext cx="1868271" cy="203930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697312" y="1350692"/>
            <a:ext cx="36439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必須給定每一個subplot的形式才能畫圖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2641212" y="3012915"/>
            <a:ext cx="496693" cy="11183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2641211" y="3376608"/>
            <a:ext cx="496693" cy="11183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2641211" y="3740286"/>
            <a:ext cx="496693" cy="11183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2641211" y="4103964"/>
            <a:ext cx="496693" cy="11183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744985" y="3392936"/>
            <a:ext cx="1525019" cy="523220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指定要輸出在哪一個subplot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27"/>
          <p:cNvCxnSpPr>
            <a:stCxn id="309" idx="3"/>
          </p:cNvCxnSpPr>
          <p:nvPr/>
        </p:nvCxnSpPr>
        <p:spPr>
          <a:xfrm rot="10800000" flipH="1">
            <a:off x="2270004" y="3068946"/>
            <a:ext cx="371100" cy="585600"/>
          </a:xfrm>
          <a:prstGeom prst="straightConnector1">
            <a:avLst/>
          </a:prstGeom>
          <a:noFill/>
          <a:ln w="9525" cap="flat" cmpd="sng">
            <a:solidFill>
              <a:srgbClr val="87C04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1" name="Google Shape;311;p27"/>
          <p:cNvCxnSpPr>
            <a:stCxn id="309" idx="3"/>
            <a:endCxn id="306" idx="1"/>
          </p:cNvCxnSpPr>
          <p:nvPr/>
        </p:nvCxnSpPr>
        <p:spPr>
          <a:xfrm rot="10800000" flipH="1">
            <a:off x="2270004" y="3432546"/>
            <a:ext cx="371100" cy="222000"/>
          </a:xfrm>
          <a:prstGeom prst="straightConnector1">
            <a:avLst/>
          </a:prstGeom>
          <a:noFill/>
          <a:ln w="9525" cap="flat" cmpd="sng">
            <a:solidFill>
              <a:srgbClr val="87C04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2" name="Google Shape;312;p27"/>
          <p:cNvCxnSpPr>
            <a:stCxn id="309" idx="3"/>
            <a:endCxn id="307" idx="1"/>
          </p:cNvCxnSpPr>
          <p:nvPr/>
        </p:nvCxnSpPr>
        <p:spPr>
          <a:xfrm>
            <a:off x="2270004" y="3654546"/>
            <a:ext cx="371100" cy="141600"/>
          </a:xfrm>
          <a:prstGeom prst="straightConnector1">
            <a:avLst/>
          </a:prstGeom>
          <a:noFill/>
          <a:ln w="9525" cap="flat" cmpd="sng">
            <a:solidFill>
              <a:srgbClr val="87C04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3" name="Google Shape;313;p27"/>
          <p:cNvCxnSpPr>
            <a:stCxn id="309" idx="3"/>
          </p:cNvCxnSpPr>
          <p:nvPr/>
        </p:nvCxnSpPr>
        <p:spPr>
          <a:xfrm>
            <a:off x="2270004" y="3654546"/>
            <a:ext cx="371100" cy="521700"/>
          </a:xfrm>
          <a:prstGeom prst="straightConnector1">
            <a:avLst/>
          </a:prstGeom>
          <a:noFill/>
          <a:ln w="9525" cap="flat" cmpd="sng">
            <a:solidFill>
              <a:srgbClr val="87C04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Subplots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194" y="1350692"/>
            <a:ext cx="3360978" cy="362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6172" y="1350692"/>
            <a:ext cx="4123779" cy="28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7287" y="1742386"/>
            <a:ext cx="6369426" cy="28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697312" y="1532771"/>
            <a:ext cx="6045565" cy="143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定義網頁應用程式的外觀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/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使應用程式具有可互動性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697312" y="1532771"/>
            <a:ext cx="6045565" cy="284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plotly.express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8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語法簡潔、一致(入門推薦)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不同的資料型態皆可使用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graph.objects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回報更詳細的錯誤訊息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更新圖表方便，可以直接新增圖表內容、或更改圖表元素的位置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697312" y="1532771"/>
            <a:ext cx="6045565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/>
              <a:t>dash.html (html)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altLang="en-US" sz="1800"/>
              <a:t>可以轉譯為 </a:t>
            </a:r>
            <a:r>
              <a:rPr lang="en-US" altLang="zh-TW" sz="1800"/>
              <a:t>html </a:t>
            </a:r>
            <a:r>
              <a:rPr lang="zh-TW" altLang="en-US" sz="1800"/>
              <a:t>的語法</a:t>
            </a:r>
            <a:endParaRPr lang="en-U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6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/>
              <a:t>dash.core.component (dcc)</a:t>
            </a:r>
            <a:endParaRPr lang="en-US"/>
          </a:p>
          <a:p>
            <a:pPr marL="540000" marR="0" lvl="6" indent="-28574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altLang="en-US" sz="1800"/>
              <a:t>用於生成所有物件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75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6385" y="2015811"/>
            <a:ext cx="4054573" cy="286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2" y="1513035"/>
            <a:ext cx="3440652" cy="33673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5E3F5A-CF67-1536-A5CD-BF214E6DC4BC}"/>
              </a:ext>
            </a:extLst>
          </p:cNvPr>
          <p:cNvSpPr/>
          <p:nvPr/>
        </p:nvSpPr>
        <p:spPr>
          <a:xfrm>
            <a:off x="872836" y="3948545"/>
            <a:ext cx="1094509" cy="48491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43" name="Google Shape;343;p31"/>
          <p:cNvSpPr/>
          <p:nvPr/>
        </p:nvSpPr>
        <p:spPr>
          <a:xfrm>
            <a:off x="789411" y="927556"/>
            <a:ext cx="914400" cy="7630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486723"/>
            <a:ext cx="3827285" cy="256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488" y="1564936"/>
            <a:ext cx="3587071" cy="24083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FF8A27-9EF6-AD1B-633D-2AF003F28FE1}"/>
              </a:ext>
            </a:extLst>
          </p:cNvPr>
          <p:cNvSpPr/>
          <p:nvPr/>
        </p:nvSpPr>
        <p:spPr>
          <a:xfrm>
            <a:off x="909782" y="3371273"/>
            <a:ext cx="1851891" cy="17087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38" y="1577691"/>
            <a:ext cx="6067094" cy="263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3853" y="2362150"/>
            <a:ext cx="4239374" cy="243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193CA-C3FF-7AD5-51A3-94B598B2D726}"/>
              </a:ext>
            </a:extLst>
          </p:cNvPr>
          <p:cNvSpPr/>
          <p:nvPr/>
        </p:nvSpPr>
        <p:spPr>
          <a:xfrm>
            <a:off x="1057564" y="2512291"/>
            <a:ext cx="2359891" cy="72967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60" name="Google Shape;360;p33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361" y="1444911"/>
            <a:ext cx="5203528" cy="175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0492" y="2321771"/>
            <a:ext cx="409046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395476"/>
            <a:ext cx="2941966" cy="261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9278" y="1395476"/>
            <a:ext cx="2631299" cy="223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7444" y="3335378"/>
            <a:ext cx="3732455" cy="149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77" name="Google Shape;377;p35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641172"/>
            <a:ext cx="3674716" cy="271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284" y="1641172"/>
            <a:ext cx="3231038" cy="27157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E6C7D4E-AAD8-4211-704D-DFBB5FF684C1}"/>
              </a:ext>
            </a:extLst>
          </p:cNvPr>
          <p:cNvSpPr/>
          <p:nvPr/>
        </p:nvSpPr>
        <p:spPr>
          <a:xfrm>
            <a:off x="897284" y="3265055"/>
            <a:ext cx="2848061" cy="443345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85" name="Google Shape;385;p36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6794" y="1350692"/>
            <a:ext cx="3948942" cy="290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729" y="1350692"/>
            <a:ext cx="3873271" cy="3617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765A5B-5712-C330-6974-4945BE38513F}"/>
              </a:ext>
            </a:extLst>
          </p:cNvPr>
          <p:cNvSpPr txBox="1"/>
          <p:nvPr/>
        </p:nvSpPr>
        <p:spPr>
          <a:xfrm>
            <a:off x="4696691" y="4479636"/>
            <a:ext cx="332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盡量避免在 </a:t>
            </a:r>
            <a:r>
              <a:rPr lang="en-US" altLang="zh-TW"/>
              <a:t>callbacks </a:t>
            </a:r>
            <a:r>
              <a:rPr lang="zh-TW" altLang="en-US"/>
              <a:t>內部讀取資料，節省記憶體空間！</a:t>
            </a:r>
            <a:endParaRPr lang="en-US" altLang="zh-TW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93" name="Google Shape;393;p37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524" y="1302525"/>
            <a:ext cx="2783404" cy="358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1928" y="1302525"/>
            <a:ext cx="2838740" cy="300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1298" y="2212604"/>
            <a:ext cx="3601393" cy="267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0836" y="1289368"/>
            <a:ext cx="2962017" cy="279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900" y="1289368"/>
            <a:ext cx="2850709" cy="3564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354612A-DF8E-03B2-69A5-58E2300B2AA8}"/>
              </a:ext>
            </a:extLst>
          </p:cNvPr>
          <p:cNvSpPr txBox="1"/>
          <p:nvPr/>
        </p:nvSpPr>
        <p:spPr>
          <a:xfrm>
            <a:off x="3920836" y="4137891"/>
            <a:ext cx="3223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小缺陷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可能會有不必要更新</a:t>
            </a:r>
            <a:endParaRPr lang="en-US" altLang="zh-TW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無法做平行執行</a:t>
            </a:r>
            <a:endParaRPr lang="en-US" altLang="zh-TW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913789"/>
            <a:ext cx="3696958" cy="79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1" y="2708409"/>
            <a:ext cx="3696957" cy="228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4423" y="1913789"/>
            <a:ext cx="3696958" cy="82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4423" y="2708410"/>
            <a:ext cx="3696957" cy="228794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3108302" y="2223505"/>
            <a:ext cx="1164380" cy="126616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/>
          <p:nvPr/>
        </p:nvSpPr>
        <p:spPr>
          <a:xfrm>
            <a:off x="697311" y="1341997"/>
            <a:ext cx="37957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顏色可以是類別型或是連續型特徵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hover_data : 設定資料點要顯示的資訊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10" name="Google Shape;410;p39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844" y="1440672"/>
            <a:ext cx="2725890" cy="33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6471" y="1440672"/>
            <a:ext cx="2519978" cy="132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3184" y="2279954"/>
            <a:ext cx="3140975" cy="266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19" name="Google Shape;419;p40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577" y="1519614"/>
            <a:ext cx="3921280" cy="207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738" y="1519614"/>
            <a:ext cx="3072501" cy="2714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7DBBE20-6601-5097-90CF-53DE7FBCA21F}"/>
              </a:ext>
            </a:extLst>
          </p:cNvPr>
          <p:cNvSpPr/>
          <p:nvPr/>
        </p:nvSpPr>
        <p:spPr>
          <a:xfrm>
            <a:off x="818738" y="2346036"/>
            <a:ext cx="2524826" cy="55418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Callbacks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4655" y="1421995"/>
            <a:ext cx="3454251" cy="168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722" y="1421995"/>
            <a:ext cx="3205495" cy="325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C1BD27-E463-3335-FD0F-83B7089A6667}"/>
              </a:ext>
            </a:extLst>
          </p:cNvPr>
          <p:cNvSpPr/>
          <p:nvPr/>
        </p:nvSpPr>
        <p:spPr>
          <a:xfrm>
            <a:off x="818722" y="2364509"/>
            <a:ext cx="3205495" cy="74529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35" name="Google Shape;435;p42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graph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83" y="1315454"/>
            <a:ext cx="3149256" cy="374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0539" y="1315454"/>
            <a:ext cx="5440351" cy="3006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graph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683" y="1374060"/>
            <a:ext cx="6512633" cy="31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50" name="Google Shape;450;p44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graph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895" y="1350692"/>
            <a:ext cx="2583460" cy="373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7355" y="1349050"/>
            <a:ext cx="3129647" cy="244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7002" y="1349050"/>
            <a:ext cx="2105405" cy="319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ABE264C-CEAA-5B4F-48B3-7D884F748F8A}"/>
              </a:ext>
            </a:extLst>
          </p:cNvPr>
          <p:cNvSpPr/>
          <p:nvPr/>
        </p:nvSpPr>
        <p:spPr>
          <a:xfrm>
            <a:off x="6557002" y="1708727"/>
            <a:ext cx="2105405" cy="2443759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59" name="Google Shape;459;p45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graph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965" y="1396874"/>
            <a:ext cx="3677853" cy="3639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15960F2-5D78-0623-B33F-D36AE7F22968}"/>
              </a:ext>
            </a:extLst>
          </p:cNvPr>
          <p:cNvSpPr txBox="1"/>
          <p:nvPr/>
        </p:nvSpPr>
        <p:spPr>
          <a:xfrm>
            <a:off x="591127" y="1827419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TW"/>
              <a:t>hoverData</a:t>
            </a:r>
          </a:p>
          <a:p>
            <a:pPr marL="360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TW" altLang="en-US"/>
              <a:t>移動到資料點上時會呈現資訊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TW"/>
              <a:t>clickData </a:t>
            </a:r>
          </a:p>
          <a:p>
            <a:pPr marL="360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TW" altLang="en-US"/>
              <a:t>點擊資料點會呈現資訊</a:t>
            </a:r>
            <a:endParaRPr lang="en-US" altLang="zh-TW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TW"/>
              <a:t>selectedData</a:t>
            </a:r>
          </a:p>
          <a:p>
            <a:pPr marL="360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TW" altLang="en-US"/>
              <a:t>和</a:t>
            </a:r>
            <a:r>
              <a:rPr lang="en-US" altLang="zh-TW"/>
              <a:t>clickData</a:t>
            </a:r>
            <a:r>
              <a:rPr lang="zh-TW" altLang="en-US"/>
              <a:t>相同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altLang="zh-TW"/>
              <a:t>relayoutData</a:t>
            </a:r>
          </a:p>
          <a:p>
            <a:pPr marL="360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TW" altLang="en-US"/>
              <a:t>選擇一定範圍後會呈現選取的範圍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66" name="Google Shape;466;p46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809145" y="1493301"/>
            <a:ext cx="63417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plotly.express , graph_objects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add_trace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57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</a:t>
            </a:r>
            <a:endParaRPr/>
          </a:p>
          <a:p>
            <a:pPr marL="6444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layout</a:t>
            </a:r>
            <a:endParaRPr/>
          </a:p>
          <a:p>
            <a:pPr marL="6444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callbacks</a:t>
            </a:r>
          </a:p>
          <a:p>
            <a:pPr marL="64440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dash.html, dash.dcc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相關連結</a:t>
            </a:r>
            <a:endParaRPr/>
          </a:p>
        </p:txBody>
      </p:sp>
      <p:sp>
        <p:nvSpPr>
          <p:cNvPr id="474" name="Google Shape;474;p47"/>
          <p:cNvSpPr txBox="1"/>
          <p:nvPr/>
        </p:nvSpPr>
        <p:spPr>
          <a:xfrm>
            <a:off x="841000" y="1453830"/>
            <a:ext cx="644027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plotly document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 Open Source Graphing Libraries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 document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 Documentation &amp; User Guide | Plotly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789411" y="927556"/>
            <a:ext cx="914400" cy="7630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Scatter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11" y="1350692"/>
            <a:ext cx="4024228" cy="107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4380" y="1827905"/>
            <a:ext cx="4608552" cy="292194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/>
        </p:nvSpPr>
        <p:spPr>
          <a:xfrm>
            <a:off x="789411" y="3026072"/>
            <a:ext cx="253926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想畫出迴歸線，需要使用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「statsmodels」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 install statsmodels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1914319" y="1920898"/>
            <a:ext cx="881508" cy="15130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3" name="Google Shape;103;p6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653111"/>
            <a:ext cx="3485461" cy="96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639" y="2272881"/>
            <a:ext cx="4346099" cy="2742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/>
          <p:nvPr/>
        </p:nvSpPr>
        <p:spPr>
          <a:xfrm>
            <a:off x="2249819" y="1763016"/>
            <a:ext cx="1578820" cy="15130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697312" y="3078067"/>
            <a:ext cx="21774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會查詢並選擇含有某個關鍵字的資料點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3" name="Google Shape;113;p7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 plot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479449"/>
            <a:ext cx="3863655" cy="9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0492" y="2082701"/>
            <a:ext cx="4642578" cy="2915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 txBox="1"/>
          <p:nvPr/>
        </p:nvSpPr>
        <p:spPr>
          <a:xfrm>
            <a:off x="697311" y="2894504"/>
            <a:ext cx="286819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 設定線條呈現方式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markers</a:t>
            </a:r>
            <a:endParaRPr/>
          </a:p>
          <a:p>
            <a:pPr marL="540000" marR="0" lvl="0" indent="-28574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lines + markers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設定在 legend 中的名稱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2407701" y="1684075"/>
            <a:ext cx="585479" cy="13722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3349511" y="1929463"/>
            <a:ext cx="1097498" cy="128757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2" y="1811443"/>
            <a:ext cx="3789851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2" y="2642440"/>
            <a:ext cx="3789852" cy="239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1811443"/>
            <a:ext cx="4518690" cy="83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1999" y="2604232"/>
            <a:ext cx="4518691" cy="2438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8"/>
          <p:cNvSpPr txBox="1"/>
          <p:nvPr/>
        </p:nvSpPr>
        <p:spPr>
          <a:xfrm>
            <a:off x="697312" y="1319458"/>
            <a:ext cx="37898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text_auto 設定是否在 bar 上直接顯示數值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設定變數在 X軸或 Y軸的名稱</a:t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1493301" y="2078780"/>
            <a:ext cx="749939" cy="151303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7446768" y="2151142"/>
            <a:ext cx="1572242" cy="144726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7" name="Google Shape;137;p9"/>
          <p:cNvSpPr txBox="1"/>
          <p:nvPr/>
        </p:nvSpPr>
        <p:spPr>
          <a:xfrm>
            <a:off x="697312" y="519695"/>
            <a:ext cx="59863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311" y="1922111"/>
            <a:ext cx="3226771" cy="8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0" y="2821375"/>
            <a:ext cx="3226771" cy="204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3444" y="1921637"/>
            <a:ext cx="2704359" cy="89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3444" y="2820901"/>
            <a:ext cx="2704359" cy="2041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/>
          <p:nvPr/>
        </p:nvSpPr>
        <p:spPr>
          <a:xfrm>
            <a:off x="697310" y="1447252"/>
            <a:ext cx="40259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barmode 設定同一個條件的 bar 以並排呈現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5986360" y="2236662"/>
            <a:ext cx="795988" cy="157882"/>
          </a:xfrm>
          <a:prstGeom prst="rect">
            <a:avLst/>
          </a:prstGeom>
          <a:noFill/>
          <a:ln w="127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550</Words>
  <Application>Microsoft Office PowerPoint</Application>
  <PresentationFormat>如螢幕大小 (16:9)</PresentationFormat>
  <Paragraphs>201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Arial</vt:lpstr>
      <vt:lpstr>Noto Sans Symbols</vt:lpstr>
      <vt:lpstr>Karla</vt:lpstr>
      <vt:lpstr>Montserrat</vt:lpstr>
      <vt:lpstr>Arviragus template</vt:lpstr>
      <vt:lpstr>Dash&amp;Plotly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相關連結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Dash&amp;Plotly</dc:title>
  <dc:creator>chy0103</dc:creator>
  <cp:lastModifiedBy>葉 嘉浤</cp:lastModifiedBy>
  <cp:revision>20</cp:revision>
  <dcterms:modified xsi:type="dcterms:W3CDTF">2022-11-29T18:08:19Z</dcterms:modified>
</cp:coreProperties>
</file>